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c8f502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254d58c2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78fe3baf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b009c37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5101df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51f76f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a31b4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4bb54c1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6b9765c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2a09be7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5b99968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c06af0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1acc6f3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b54d9c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639a14ed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8d406b1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8035b33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4587561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b823db6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63a1963f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7fa4d076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8f3533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7cedaa1e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573bd7a5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9cabe61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4d98df81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6f79b5f3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f989db2.jpe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5c992152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1d723472.jpe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4a34d1377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4a1390c25f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1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-61.54%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$47,406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-75.04%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($189,950)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$328,239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$578,990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$1,858,651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$770,986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$3,854,929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$4,136,805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105.88%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-6.30%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($18,653)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$552,867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$2,028,178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$2,028,178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5989.70%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($33,305)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$2,280,701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$18,245,606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$38,904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155.56%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$38,904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-83.35%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($233,633)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$279,883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$14,000 - $14,000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$14,000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($0)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49246"/>
                <a:gridCol w="602520"/>
                <a:gridCol w="649246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$87,495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building permits in Quarter 1,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$87,495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12.03%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($78,101)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$358,115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$21,676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$16,000,000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($500)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($5,220)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$23,646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$8,731 - $55,000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109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-11.38%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(123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$358,115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87.47%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($191,028)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Quarter 1,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-62.50%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Quarter 1, 2019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$29,126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Quarter 1,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-91.80%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Quarter 1, 2019 ($355,241)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$1,120,197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$16,802,948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$19,142,737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$57,871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$3,067,153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$104,225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$2,501,401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$357,757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$19,318,874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$1,676,124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$47,406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$264,094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2020-11-12T15:24:35Z</dcterms:modified>
  <cp:category/>
</cp:coreProperties>
</file>